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59" autoAdjust="0"/>
    <p:restoredTop sz="94660"/>
  </p:normalViewPr>
  <p:slideViewPr>
    <p:cSldViewPr>
      <p:cViewPr varScale="1">
        <p:scale>
          <a:sx n="69" d="100"/>
          <a:sy n="69" d="100"/>
        </p:scale>
        <p:origin x="-151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D24EBC9-B407-41CE-993D-9C70B0277F3D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AD4748B-0913-42B5-B845-AC6D40C526B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24EBC9-B407-41CE-993D-9C70B0277F3D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D4748B-0913-42B5-B845-AC6D40C526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D24EBC9-B407-41CE-993D-9C70B0277F3D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AD4748B-0913-42B5-B845-AC6D40C526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24EBC9-B407-41CE-993D-9C70B0277F3D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D4748B-0913-42B5-B845-AC6D40C526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D24EBC9-B407-41CE-993D-9C70B0277F3D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AD4748B-0913-42B5-B845-AC6D40C526B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24EBC9-B407-41CE-993D-9C70B0277F3D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D4748B-0913-42B5-B845-AC6D40C526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24EBC9-B407-41CE-993D-9C70B0277F3D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D4748B-0913-42B5-B845-AC6D40C526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24EBC9-B407-41CE-993D-9C70B0277F3D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D4748B-0913-42B5-B845-AC6D40C526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D24EBC9-B407-41CE-993D-9C70B0277F3D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D4748B-0913-42B5-B845-AC6D40C526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24EBC9-B407-41CE-993D-9C70B0277F3D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D4748B-0913-42B5-B845-AC6D40C526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24EBC9-B407-41CE-993D-9C70B0277F3D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D4748B-0913-42B5-B845-AC6D40C526B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D24EBC9-B407-41CE-993D-9C70B0277F3D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AD4748B-0913-42B5-B845-AC6D40C526B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pharaoh30.tripod.com/" TargetMode="External"/><Relationship Id="rId2" Type="http://schemas.openxmlformats.org/officeDocument/2006/relationships/hyperlink" Target="http://pocahontas.morenus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5600" y="1828800"/>
            <a:ext cx="5576668" cy="2667000"/>
          </a:xfrm>
        </p:spPr>
        <p:txBody>
          <a:bodyPr/>
          <a:lstStyle/>
          <a:p>
            <a:r>
              <a:rPr lang="en-US" sz="7200" dirty="0" smtClean="0"/>
              <a:t>History vs. Hollywood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the movie tells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Anastasia (8) was the youngest daughter of the Royal </a:t>
            </a:r>
            <a:r>
              <a:rPr lang="en-US" dirty="0" smtClean="0"/>
              <a:t>Romanov </a:t>
            </a:r>
            <a:r>
              <a:rPr lang="en-US" dirty="0" smtClean="0"/>
              <a:t>family</a:t>
            </a:r>
          </a:p>
          <a:p>
            <a:r>
              <a:rPr lang="en-US" dirty="0" smtClean="0"/>
              <a:t>She and her family are forced to leave the palace because a sorcerer named Rasputin places a curse on the royal family and starts a revolution in Russia.</a:t>
            </a:r>
          </a:p>
          <a:p>
            <a:r>
              <a:rPr lang="en-US" dirty="0" smtClean="0"/>
              <a:t>Only </a:t>
            </a:r>
            <a:r>
              <a:rPr lang="en-US" dirty="0" smtClean="0"/>
              <a:t>Anastasia and Marie, her grandmother, are able to escape with their lives thanks to the help of a boy named Dimitri.</a:t>
            </a:r>
          </a:p>
          <a:p>
            <a:r>
              <a:rPr lang="en-US" dirty="0" smtClean="0"/>
              <a:t>While escaping Anastasia is separated from her grandmother because she falls, therefore losing her memory.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7239000" cy="6074736"/>
          </a:xfrm>
        </p:spPr>
        <p:txBody>
          <a:bodyPr/>
          <a:lstStyle/>
          <a:p>
            <a:r>
              <a:rPr lang="en-US" dirty="0" smtClean="0"/>
              <a:t>Next, we are told that Anastasia, now called Anya, is living in an orphanage at about the age of 18. She leaves due to her age and goes to St. Petersburg.  </a:t>
            </a:r>
          </a:p>
          <a:p>
            <a:r>
              <a:rPr lang="en-US" dirty="0" smtClean="0"/>
              <a:t>She </a:t>
            </a:r>
            <a:r>
              <a:rPr lang="en-US" dirty="0" smtClean="0"/>
              <a:t>encounters Dimitri and Vladimir, who are impressed by her resemblance to the Grand Duchess and </a:t>
            </a:r>
            <a:r>
              <a:rPr lang="en-US" dirty="0" smtClean="0"/>
              <a:t>recruit her as the </a:t>
            </a:r>
            <a:r>
              <a:rPr lang="en-US" dirty="0" smtClean="0"/>
              <a:t>“fake” Anastasia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They go to Paris to present her to her grandmother to collect a reward for finding the missing heir.  </a:t>
            </a:r>
          </a:p>
          <a:p>
            <a:r>
              <a:rPr lang="en-US" dirty="0" smtClean="0"/>
              <a:t>Rasputin, now a corpse, finds out that she is alive and he restores his powers and sets out to kill her.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7239000" cy="615093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They arrive in Paris only to find out that Marie has called off the search for the lost duchess.  </a:t>
            </a:r>
          </a:p>
          <a:p>
            <a:r>
              <a:rPr lang="en-US" dirty="0" smtClean="0"/>
              <a:t>When </a:t>
            </a:r>
            <a:r>
              <a:rPr lang="en-US" dirty="0" smtClean="0"/>
              <a:t>Anya </a:t>
            </a:r>
            <a:r>
              <a:rPr lang="en-US" dirty="0" smtClean="0"/>
              <a:t>recalls </a:t>
            </a:r>
            <a:r>
              <a:rPr lang="en-US" dirty="0" smtClean="0"/>
              <a:t>Dimitri opening the secret passageway</a:t>
            </a:r>
            <a:r>
              <a:rPr lang="en-US" dirty="0" smtClean="0"/>
              <a:t>, that helped them escape, he </a:t>
            </a:r>
            <a:r>
              <a:rPr lang="en-US" dirty="0" smtClean="0"/>
              <a:t>realizes that he and Vladimir have found the missing Grand </a:t>
            </a:r>
            <a:r>
              <a:rPr lang="en-US" dirty="0" smtClean="0"/>
              <a:t>Duchess</a:t>
            </a:r>
          </a:p>
          <a:p>
            <a:r>
              <a:rPr lang="en-US" dirty="0" smtClean="0"/>
              <a:t>Unfortunately, Marie refuses to see the “fake” Anastasia until Dimitri convinces her to see Anya.  </a:t>
            </a:r>
          </a:p>
          <a:p>
            <a:r>
              <a:rPr lang="en-US" dirty="0" smtClean="0"/>
              <a:t>They meet and realize that she is indeed the real Anastasia and she will now be placed back onto the throne</a:t>
            </a:r>
          </a:p>
          <a:p>
            <a:r>
              <a:rPr lang="en-US" dirty="0" smtClean="0"/>
              <a:t>With one final attempt Rasputin tries to kill Anastasia but Dimitri saves her and they elope.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really happened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Anastasia was the youngest daughter of Czar Nicholas II of Russia.  </a:t>
            </a:r>
          </a:p>
          <a:p>
            <a:r>
              <a:rPr lang="en-US" dirty="0" smtClean="0"/>
              <a:t>Her father was losing loyalty and favor with the people of Russia and was forced to abdicate the thrown.  </a:t>
            </a:r>
          </a:p>
          <a:p>
            <a:r>
              <a:rPr lang="en-US" dirty="0" smtClean="0"/>
              <a:t>Rasputin was a monk who was a close advisor to the czar and had close relationships with the whole family.  He was a close friend until his murder in 1916.  </a:t>
            </a:r>
          </a:p>
          <a:p>
            <a:r>
              <a:rPr lang="en-US" dirty="0" smtClean="0"/>
              <a:t>At the rise of the Russian revolution in 1905 the royal family was forced to go into exile and remain there secretly to avoid execution.</a:t>
            </a:r>
          </a:p>
          <a:p>
            <a:r>
              <a:rPr lang="en-US" dirty="0" smtClean="0"/>
              <a:t>In 1917 when Anastasia was 17 she and her family were brutally murdered by the new secret police in Russia.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/>
              <a:t>movie</a:t>
            </a:r>
            <a:endParaRPr lang="en-US" sz="7200" dirty="0"/>
          </a:p>
        </p:txBody>
      </p:sp>
      <p:pic>
        <p:nvPicPr>
          <p:cNvPr id="8" name="Content Placeholder 7" descr="untitled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34479" y="1828800"/>
            <a:ext cx="6380721" cy="44760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Real life</a:t>
            </a:r>
            <a:endParaRPr lang="en-US" sz="6600" dirty="0"/>
          </a:p>
        </p:txBody>
      </p:sp>
      <p:pic>
        <p:nvPicPr>
          <p:cNvPr id="28674" name="Picture 2" descr="http://www.logoi.com/pastimages/img/anastasia_romanov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0"/>
            <a:ext cx="4029075" cy="50503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http://pocahontas.morenus.org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http://pharaoh30.tripod.com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3794760"/>
          </a:xfrm>
        </p:spPr>
        <p:txBody>
          <a:bodyPr>
            <a:normAutofit/>
          </a:bodyPr>
          <a:lstStyle/>
          <a:p>
            <a:r>
              <a:rPr lang="en-US" sz="8800" dirty="0" smtClean="0"/>
              <a:t>Pocahontas</a:t>
            </a:r>
            <a:endParaRPr lang="en-US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the movie tells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Pocahontas is a young beautiful woman who is the princess in her father’s Powhatan tribe along the coast of New England</a:t>
            </a:r>
          </a:p>
          <a:p>
            <a:r>
              <a:rPr lang="en-US" sz="2800" dirty="0" smtClean="0"/>
              <a:t>She is asked to marry another member of the tribe, Kocoum, although she does not want to</a:t>
            </a:r>
          </a:p>
          <a:p>
            <a:r>
              <a:rPr lang="en-US" sz="2800" dirty="0" smtClean="0"/>
              <a:t>She finds John Smith, a young handsome English captain and they fall in love despite their differences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7239000" cy="5541336"/>
          </a:xfrm>
        </p:spPr>
        <p:txBody>
          <a:bodyPr/>
          <a:lstStyle/>
          <a:p>
            <a:r>
              <a:rPr lang="en-US" sz="3200" dirty="0" smtClean="0"/>
              <a:t>Kocoum stumbles upon the two kissing, becomes </a:t>
            </a:r>
            <a:r>
              <a:rPr lang="en-US" sz="3200" dirty="0" smtClean="0"/>
              <a:t>enraged, </a:t>
            </a:r>
            <a:r>
              <a:rPr lang="en-US" sz="3200" dirty="0" smtClean="0"/>
              <a:t>and attacks Smith. He is then killed by Smith’s friend, Thomas.</a:t>
            </a:r>
          </a:p>
          <a:p>
            <a:r>
              <a:rPr lang="en-US" sz="3200" dirty="0" smtClean="0"/>
              <a:t>Because of this Smith is sentenced to die</a:t>
            </a:r>
          </a:p>
          <a:p>
            <a:r>
              <a:rPr lang="en-US" sz="3200" dirty="0" smtClean="0"/>
              <a:t>Pocahontas saves his life but he is then shot by the governor Ratcliffe and is sent back to England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really happened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When Pocahontas and John Smith met she was 11 and he was 28</a:t>
            </a:r>
          </a:p>
          <a:p>
            <a:r>
              <a:rPr lang="en-US" sz="2800" dirty="0" smtClean="0"/>
              <a:t>John Smith wrote about her in his journal saying she was a “naked child who pestered everyone.”</a:t>
            </a:r>
          </a:p>
          <a:p>
            <a:r>
              <a:rPr lang="en-US" sz="2800" dirty="0" smtClean="0"/>
              <a:t>Pocahontas did actually save John Smith’s life, but the reason behind this action is widely disputed.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7239000" cy="5922336"/>
          </a:xfrm>
        </p:spPr>
        <p:txBody>
          <a:bodyPr/>
          <a:lstStyle/>
          <a:p>
            <a:r>
              <a:rPr lang="en-US" sz="3200" dirty="0" smtClean="0"/>
              <a:t>Kocoum never died, but Pocahontas was engaged to </a:t>
            </a:r>
            <a:r>
              <a:rPr lang="en-US" sz="3200" dirty="0" smtClean="0"/>
              <a:t>him</a:t>
            </a:r>
            <a:r>
              <a:rPr lang="en-US" sz="3200" dirty="0" smtClean="0"/>
              <a:t>.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She </a:t>
            </a:r>
            <a:r>
              <a:rPr lang="en-US" sz="3200" dirty="0" smtClean="0"/>
              <a:t>eventually met John Rolfe who would become her husband. </a:t>
            </a:r>
          </a:p>
          <a:p>
            <a:r>
              <a:rPr lang="en-US" sz="3200" dirty="0" smtClean="0"/>
              <a:t>John Smith was never shot by </a:t>
            </a:r>
            <a:r>
              <a:rPr lang="en-US" sz="3200" dirty="0" smtClean="0"/>
              <a:t>Governor Ratcliffe </a:t>
            </a:r>
            <a:r>
              <a:rPr lang="en-US" sz="3200" dirty="0" smtClean="0"/>
              <a:t>because in the </a:t>
            </a:r>
            <a:r>
              <a:rPr lang="en-US" sz="3200" dirty="0" smtClean="0"/>
              <a:t>early years </a:t>
            </a:r>
            <a:r>
              <a:rPr lang="en-US" sz="3200" dirty="0" smtClean="0"/>
              <a:t>of </a:t>
            </a:r>
            <a:r>
              <a:rPr lang="en-US" sz="3200" dirty="0" smtClean="0"/>
              <a:t>the colony there </a:t>
            </a:r>
            <a:r>
              <a:rPr lang="en-US" sz="3200" dirty="0" smtClean="0"/>
              <a:t>was no governor.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Disney</a:t>
            </a:r>
            <a:endParaRPr lang="en-US" sz="6600" dirty="0"/>
          </a:p>
        </p:txBody>
      </p:sp>
      <p:pic>
        <p:nvPicPr>
          <p:cNvPr id="1026" name="Picture 2" descr="pocahontas procione, flit pocahontas, immagini amore con amicizia, meeko pocahont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7086600" cy="47480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6700" dirty="0" smtClean="0"/>
              <a:t>Real life</a:t>
            </a:r>
            <a:endParaRPr lang="en-US" sz="6700" dirty="0"/>
          </a:p>
        </p:txBody>
      </p:sp>
      <p:pic>
        <p:nvPicPr>
          <p:cNvPr id="20482" name="Picture 2" descr="http://www.aaanativearts.com/images/articles/Pocahontas15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33600"/>
            <a:ext cx="3505200" cy="3505200"/>
          </a:xfrm>
          <a:prstGeom prst="rect">
            <a:avLst/>
          </a:prstGeom>
          <a:noFill/>
        </p:spPr>
      </p:pic>
      <p:pic>
        <p:nvPicPr>
          <p:cNvPr id="20484" name="Picture 4" descr="http://pocahontas.morenus.org/images/Captain-John-Smith-color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905000"/>
            <a:ext cx="3505200" cy="467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438400"/>
            <a:ext cx="7242048" cy="1143000"/>
          </a:xfrm>
        </p:spPr>
        <p:txBody>
          <a:bodyPr>
            <a:noAutofit/>
          </a:bodyPr>
          <a:lstStyle/>
          <a:p>
            <a:r>
              <a:rPr lang="en-US" sz="8800" dirty="0" smtClean="0"/>
              <a:t>Anastasia</a:t>
            </a:r>
            <a:endParaRPr lang="en-US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468</TotalTime>
  <Words>642</Words>
  <Application>Microsoft Office PowerPoint</Application>
  <PresentationFormat>On-screen Show (4:3)</PresentationFormat>
  <Paragraphs>44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Opulent</vt:lpstr>
      <vt:lpstr>History vs. Hollywood</vt:lpstr>
      <vt:lpstr>Pocahontas</vt:lpstr>
      <vt:lpstr>What the movie tells us</vt:lpstr>
      <vt:lpstr>Slide 4</vt:lpstr>
      <vt:lpstr>What really happened</vt:lpstr>
      <vt:lpstr>Slide 6</vt:lpstr>
      <vt:lpstr>Disney</vt:lpstr>
      <vt:lpstr> Real life</vt:lpstr>
      <vt:lpstr>Anastasia</vt:lpstr>
      <vt:lpstr>What the movie tells us</vt:lpstr>
      <vt:lpstr>Slide 11</vt:lpstr>
      <vt:lpstr>Slide 12</vt:lpstr>
      <vt:lpstr>What really happened</vt:lpstr>
      <vt:lpstr>movie</vt:lpstr>
      <vt:lpstr>Real life</vt:lpstr>
      <vt:lpstr>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vs. Hollywood</dc:title>
  <dc:creator>Jasmin Vant</dc:creator>
  <cp:lastModifiedBy>Jasmin Vant</cp:lastModifiedBy>
  <cp:revision>20</cp:revision>
  <dcterms:created xsi:type="dcterms:W3CDTF">2011-04-17T19:29:36Z</dcterms:created>
  <dcterms:modified xsi:type="dcterms:W3CDTF">2011-04-18T03:18:02Z</dcterms:modified>
</cp:coreProperties>
</file>